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772400" cy="100584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</p:embeddedFont>
    <p:embeddedFont>
      <p:font typeface="Montserrat Bold" panose="00000800000000000000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19" t="-1136" r="-4932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623355" y="3267883"/>
            <a:ext cx="190141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772400" cy="3930011"/>
            <a:chOff x="0" y="0"/>
            <a:chExt cx="2709333" cy="1369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1369938"/>
            </a:xfrm>
            <a:custGeom>
              <a:avLst/>
              <a:gdLst/>
              <a:ahLst/>
              <a:cxnLst/>
              <a:rect l="l" t="t" r="r" b="b"/>
              <a:pathLst>
                <a:path w="2709333" h="1369938">
                  <a:moveTo>
                    <a:pt x="0" y="0"/>
                  </a:moveTo>
                  <a:lnTo>
                    <a:pt x="2709333" y="0"/>
                  </a:lnTo>
                  <a:lnTo>
                    <a:pt x="2709333" y="1369938"/>
                  </a:lnTo>
                  <a:lnTo>
                    <a:pt x="0" y="1369938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3" cy="1398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863340"/>
            <a:ext cx="7772400" cy="230703"/>
            <a:chOff x="0" y="0"/>
            <a:chExt cx="2709333" cy="804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63922" y="1314498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1610" y="1413700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8527" y="3413235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WORKBOOK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07EF62-6F7E-4F12-9C6E-5EF0ADB4D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7534305"/>
            <a:ext cx="2591993" cy="241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Incorporating Mindfulness and Relaxation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8: Gratitude Journal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down three things you’re grateful for each day.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14592"/>
          <a:ext cx="6217921" cy="6741243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91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Gratitude 1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Gratitude 2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Gratitude 3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26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Sunday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Supportive friend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Sunny weather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Good health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Building Emotional Resilience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9: Social Connection Plan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Identify ways to strengthen your social support network.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16272"/>
          <a:ext cx="6217920" cy="6741243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1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Connection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Activity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Frequency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26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Best friend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Weekly coffee catch-up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Every Saturday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Building Emotional Resilience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10: Reflection on Support Networks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Who provides the most emotional support in your life?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7723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can you strengthen these connections further?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5140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9420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70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980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2260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654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820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Reviewing the Module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11: Reviewing Key Concepts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142049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hormonal changes affect mood and cognition during menopause?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777240" y="4486730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can mindfulness and relaxation practices improve emotional health?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77240" y="522996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65797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08599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5140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777240" y="6937867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some effective strategies for managing “brain fog”?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77240" y="757464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00265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43067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85868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Reviewing the Module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17042"/>
            <a:ext cx="6217920" cy="149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12: Personal Commitment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a statement about how you’ll prioritize emotional and mental health moving forward.</a:t>
            </a: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“I commit to practicing mindfulness daily, eating brain-healthy foods, and connecting with loved ones regularly to support my emotional well-being during menopause.”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316597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59398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402200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45001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87864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53066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73466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61626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59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701932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44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87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3039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7319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916000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4717688"/>
            <a:ext cx="621792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Module 7: Emotional and Mental Health During Menopause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689923"/>
            <a:ext cx="6217920" cy="1232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b="1" u="none" strike="noStrike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Objective: </a:t>
            </a: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u="none" strike="noStrike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 users in understanding and managing emotional and mental health challenges during menopause, including mood swings, anxiety, depression, and cognitive changes.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Emotional Changes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1: Mood Tracker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Record your daily mood, triggers, and coping strategies.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5692"/>
          <a:ext cx="6217920" cy="6914599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20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Mood (1–10)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Trigger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Coping Strategy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99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Monday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Argument with coworker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Deep breathing for 5 minutes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Emotional Changes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2: Reflection on Mood Patterns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 the end of the week, review your tracker and answer: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triggers most often impact your mood?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7723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coping strategies have been most effective?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5140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9420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70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980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2260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654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820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Emotional Changes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3: Identifying Emotional Challenges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down the emotional changes you’ve noticed during menopause.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326151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68953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411754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54617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97479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540281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83082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625945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68807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711609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54410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97273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40135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8299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925860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240487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777240" y="28328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Managing Cognitive Changes (“Brain Fog”)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48007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4: Memory and Focus Exercise Log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Record daily activities to challenge and improve cognitive function.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361579"/>
          <a:ext cx="6217920" cy="6741243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12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Activity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Duration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How Did You Feel?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26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Sudoku puzzle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minutes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Felt sharper and focused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24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Managing Cognitive Changes (“Brain Fog”)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5: Reflection on Brain Fog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cognitive changes affect your daily life?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7723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steps can you take to enhance focus and memory?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5140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9420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70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980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2260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654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820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Managing Cognitive Changes (“Brain Fog”)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6: Brain Boosting Nutrition Plan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Incorporate brain-healthy foods into your meals.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54499"/>
          <a:ext cx="6217920" cy="6988899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1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Brain-Healthy Foods Added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1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Tuesday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Walnuts, blueberries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Felt more alert by afternoon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Incorporating Mindfulness and Relaxation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7: Mindfulness Practice Tracker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Record your daily mindfulness or relaxation practices.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16272"/>
          <a:ext cx="6217921" cy="6914599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20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Practice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Duration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Effect on Mood/Focus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99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Friday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Guided meditation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minutes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Felt calmer and less anxious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Custom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Montserrat</vt:lpstr>
      <vt:lpstr>Calibri</vt:lpstr>
      <vt:lpstr>Arial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W0007 Menopause Emotional and Mental Health During Menopause(8.5 x 11 in)</dc:title>
  <cp:lastModifiedBy>USER</cp:lastModifiedBy>
  <cp:revision>2</cp:revision>
  <dcterms:created xsi:type="dcterms:W3CDTF">2006-08-16T00:00:00Z</dcterms:created>
  <dcterms:modified xsi:type="dcterms:W3CDTF">2025-03-06T18:47:05Z</dcterms:modified>
  <dc:identifier>DAGbi6ZRlA8</dc:identifier>
</cp:coreProperties>
</file>